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1"/>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70" r:id="rId23"/>
    <p:sldId id="271" r:id="rId24"/>
    <p:sldId id="272" r:id="rId25"/>
    <p:sldId id="273" r:id="rId26"/>
    <p:sldId id="275" r:id="rId27"/>
    <p:sldId id="287" r:id="rId28"/>
    <p:sldId id="289"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70"/>
            <p14:sldId id="271"/>
            <p14:sldId id="272"/>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96" d="100"/>
          <a:sy n="96" d="100"/>
        </p:scale>
        <p:origin x="8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1/9/2023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1/9/2023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1/9/2023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1/9/2023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1/9/2023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1/9/2023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7.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inputs and impacts</a:t>
                </a:r>
                <a:endParaRPr lang="en-US" b="1" dirty="0"/>
              </a:p>
              <a:p>
                <a:r>
                  <a:rPr lang="en-US" dirty="0"/>
                  <a:t>Data:</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27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12742</TotalTime>
  <Words>4688</Words>
  <Application>Microsoft Office PowerPoint</Application>
  <PresentationFormat>Widescreen</PresentationFormat>
  <Paragraphs>354</Paragraphs>
  <Slides>29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Quantities of Interest, and Sampling Procedure</vt:lpstr>
      <vt:lpstr>Conditional Probability Estimates</vt:lpstr>
      <vt:lpstr>Overall Probability Estimates</vt:lpstr>
      <vt:lpstr>Extensions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264</cp:revision>
  <dcterms:created xsi:type="dcterms:W3CDTF">2017-10-14T01:15:26Z</dcterms:created>
  <dcterms:modified xsi:type="dcterms:W3CDTF">2023-01-10T00:54:15Z</dcterms:modified>
</cp:coreProperties>
</file>